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4" d="100"/>
          <a:sy n="24" d="100"/>
        </p:scale>
        <p:origin x="-2392" y="-112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18C236E-6873-4C60-9C07-E1200DA5A49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60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58C67E6-3E64-4239-861F-82FA4E44DB9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342720" y="2728080"/>
            <a:ext cx="6171840" cy="492408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42720" y="2728080"/>
            <a:ext cx="6171840" cy="492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617184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14440" y="3077280"/>
            <a:ext cx="5829120" cy="9842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42720" y="53182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3505320" y="2317680"/>
            <a:ext cx="301176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3011760" cy="5744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3505320" y="53182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427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3505320" y="2317680"/>
            <a:ext cx="301176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42720" y="5318280"/>
            <a:ext cx="6171840" cy="2739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14440" y="3077280"/>
            <a:ext cx="5829120" cy="2122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/>
          </p:nvPr>
        </p:nvSpPr>
        <p:spPr>
          <a:xfrm>
            <a:off x="343080" y="9181440"/>
            <a:ext cx="1599840" cy="527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2343240" y="9181440"/>
            <a:ext cx="2171520" cy="52704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915080" y="9181440"/>
            <a:ext cx="1599840" cy="527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5B0E67F-9FAE-46B6-8C36-86EE064B865A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42200" y="58680"/>
            <a:ext cx="293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2200" y="2783880"/>
            <a:ext cx="30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3"/>
          <a:stretch/>
        </p:blipFill>
        <p:spPr>
          <a:xfrm>
            <a:off x="369360" y="130680"/>
            <a:ext cx="3832920" cy="2652840"/>
          </a:xfrm>
          <a:prstGeom prst="rect">
            <a:avLst/>
          </a:prstGeom>
          <a:ln>
            <a:noFill/>
          </a:ln>
        </p:spPr>
      </p:pic>
      <p:pic>
        <p:nvPicPr>
          <p:cNvPr id="46" name="Picture 3"/>
          <p:cNvPicPr/>
          <p:nvPr/>
        </p:nvPicPr>
        <p:blipFill>
          <a:blip r:embed="rId4"/>
          <a:stretch/>
        </p:blipFill>
        <p:spPr>
          <a:xfrm>
            <a:off x="376560" y="2968560"/>
            <a:ext cx="3832920" cy="2652840"/>
          </a:xfrm>
          <a:prstGeom prst="rect">
            <a:avLst/>
          </a:prstGeom>
          <a:ln>
            <a:noFill/>
          </a:ln>
        </p:spPr>
      </p:pic>
      <p:pic>
        <p:nvPicPr>
          <p:cNvPr id="47" name="Picture 4"/>
          <p:cNvPicPr/>
          <p:nvPr/>
        </p:nvPicPr>
        <p:blipFill>
          <a:blip r:embed="rId5"/>
          <a:stretch/>
        </p:blipFill>
        <p:spPr>
          <a:xfrm>
            <a:off x="330480" y="5905440"/>
            <a:ext cx="5425920" cy="271296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135360" y="5621760"/>
            <a:ext cx="27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</Words>
  <Application>Microsoft Macintosh PowerPoint</Application>
  <PresentationFormat>A4 Paper (210x297 mm)</PresentationFormat>
  <Paragraphs>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Eyras</dc:creator>
  <cp:lastModifiedBy>Eduardo Eyras</cp:lastModifiedBy>
  <cp:revision>11</cp:revision>
  <dcterms:created xsi:type="dcterms:W3CDTF">2018-09-22T14:36:59Z</dcterms:created>
  <dcterms:modified xsi:type="dcterms:W3CDTF">2018-09-24T13:52:30Z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A4 Paper (210x297 mm)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